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Quattrocento"/>
      <p:regular r:id="rId15"/>
    </p:embeddedFont>
    <p:embeddedFont>
      <p:font typeface="Quattrocento"/>
      <p:regular r:id="rId16"/>
    </p:embeddedFont>
    <p:embeddedFont>
      <p:font typeface="Quattrocento"/>
      <p:regular r:id="rId17"/>
    </p:embeddedFont>
    <p:embeddedFont>
      <p:font typeface="Quattrocento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Spelling Practice Application With Feedback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Presented By: Muhammad Bin Khalid &amp; Ahmad Arshad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42993"/>
            <a:ext cx="68503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Overview and Key Features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452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3656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application is designed to help users improve their spelling skills through interactive practice.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3452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393656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Practice spelling words from a predefined list or a custom list.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478631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Add new words to the practice list.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2530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Delete words from the practice list.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571976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Track user progress and provide feedback.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978" y="612815"/>
            <a:ext cx="6840260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Spelling Practice Process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9960" y="1713905"/>
            <a:ext cx="30480" cy="5905738"/>
          </a:xfrm>
          <a:prstGeom prst="roundRect">
            <a:avLst>
              <a:gd name="adj" fmla="val 109681"/>
            </a:avLst>
          </a:prstGeom>
          <a:solidFill>
            <a:srgbClr val="4A6B6A"/>
          </a:solidFill>
          <a:ln/>
        </p:spPr>
      </p:sp>
      <p:sp>
        <p:nvSpPr>
          <p:cNvPr id="4" name="Shape 2"/>
          <p:cNvSpPr/>
          <p:nvPr/>
        </p:nvSpPr>
        <p:spPr>
          <a:xfrm>
            <a:off x="6315015" y="2199918"/>
            <a:ext cx="779978" cy="30480"/>
          </a:xfrm>
          <a:prstGeom prst="roundRect">
            <a:avLst>
              <a:gd name="adj" fmla="val 109681"/>
            </a:avLst>
          </a:prstGeom>
          <a:solidFill>
            <a:srgbClr val="4A6B6A"/>
          </a:solidFill>
          <a:ln/>
        </p:spPr>
      </p:sp>
      <p:sp>
        <p:nvSpPr>
          <p:cNvPr id="5" name="Shape 3"/>
          <p:cNvSpPr/>
          <p:nvPr/>
        </p:nvSpPr>
        <p:spPr>
          <a:xfrm>
            <a:off x="7064514" y="1964531"/>
            <a:ext cx="501372" cy="501372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6" name="Text 4"/>
          <p:cNvSpPr/>
          <p:nvPr/>
        </p:nvSpPr>
        <p:spPr>
          <a:xfrm>
            <a:off x="7259419" y="2057876"/>
            <a:ext cx="11144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467457" y="1936671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Start Session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79978" y="2398038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initiate a spelling practice session by selecting the word list.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5406" y="3314105"/>
            <a:ext cx="779978" cy="30480"/>
          </a:xfrm>
          <a:prstGeom prst="roundRect">
            <a:avLst>
              <a:gd name="adj" fmla="val 109681"/>
            </a:avLst>
          </a:prstGeom>
          <a:solidFill>
            <a:srgbClr val="4A6B6A"/>
          </a:solidFill>
          <a:ln/>
        </p:spPr>
      </p:sp>
      <p:sp>
        <p:nvSpPr>
          <p:cNvPr id="10" name="Shape 8"/>
          <p:cNvSpPr/>
          <p:nvPr/>
        </p:nvSpPr>
        <p:spPr>
          <a:xfrm>
            <a:off x="7064514" y="3078718"/>
            <a:ext cx="501372" cy="501372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1" name="Text 9"/>
          <p:cNvSpPr/>
          <p:nvPr/>
        </p:nvSpPr>
        <p:spPr>
          <a:xfrm>
            <a:off x="7230844" y="3172063"/>
            <a:ext cx="168712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8540948" y="3050858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Word Display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540948" y="3512225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application displays a word for the user to spell.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315015" y="4316968"/>
            <a:ext cx="779978" cy="30480"/>
          </a:xfrm>
          <a:prstGeom prst="roundRect">
            <a:avLst>
              <a:gd name="adj" fmla="val 109681"/>
            </a:avLst>
          </a:prstGeom>
          <a:solidFill>
            <a:srgbClr val="4A6B6A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4514" y="4081582"/>
            <a:ext cx="501372" cy="501372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6" name="Text 14"/>
          <p:cNvSpPr/>
          <p:nvPr/>
        </p:nvSpPr>
        <p:spPr>
          <a:xfrm>
            <a:off x="7229535" y="4174927"/>
            <a:ext cx="171212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3467457" y="4053721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Input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79978" y="4515088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enter the spelling of the word in a designated input field.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5406" y="5319832"/>
            <a:ext cx="779978" cy="30480"/>
          </a:xfrm>
          <a:prstGeom prst="roundRect">
            <a:avLst>
              <a:gd name="adj" fmla="val 109681"/>
            </a:avLst>
          </a:prstGeom>
          <a:solidFill>
            <a:srgbClr val="4A6B6A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4514" y="5084445"/>
            <a:ext cx="501372" cy="501372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21" name="Text 19"/>
          <p:cNvSpPr/>
          <p:nvPr/>
        </p:nvSpPr>
        <p:spPr>
          <a:xfrm>
            <a:off x="7235250" y="5177790"/>
            <a:ext cx="159901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8540948" y="5056584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Feedback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8540948" y="5517952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application provides immediate feedback on the spelling accuracy.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6315015" y="6322695"/>
            <a:ext cx="779978" cy="30480"/>
          </a:xfrm>
          <a:prstGeom prst="roundRect">
            <a:avLst>
              <a:gd name="adj" fmla="val 109681"/>
            </a:avLst>
          </a:prstGeom>
          <a:solidFill>
            <a:srgbClr val="4A6B6A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4514" y="6087308"/>
            <a:ext cx="501372" cy="501372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26" name="Text 24"/>
          <p:cNvSpPr/>
          <p:nvPr/>
        </p:nvSpPr>
        <p:spPr>
          <a:xfrm>
            <a:off x="7231678" y="6180653"/>
            <a:ext cx="16704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</a:t>
            </a:r>
            <a:endParaRPr lang="en-US" sz="2450" dirty="0"/>
          </a:p>
        </p:txBody>
      </p:sp>
      <p:sp>
        <p:nvSpPr>
          <p:cNvPr id="27" name="Text 25"/>
          <p:cNvSpPr/>
          <p:nvPr/>
        </p:nvSpPr>
        <p:spPr>
          <a:xfrm>
            <a:off x="3467457" y="6059448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Continue Practice</a:t>
            </a:r>
            <a:endParaRPr lang="en-US" sz="2050" dirty="0"/>
          </a:p>
        </p:txBody>
      </p:sp>
      <p:sp>
        <p:nvSpPr>
          <p:cNvPr id="28" name="Text 26"/>
          <p:cNvSpPr/>
          <p:nvPr/>
        </p:nvSpPr>
        <p:spPr>
          <a:xfrm>
            <a:off x="779978" y="6520815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can continue practicing until they have completed the chosen word list.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2343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Adding New Words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86420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025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Request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521273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can add new words to their custom list via a dedicated interface.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786420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025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Word Validation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521273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application validates the word input to ensure it is spelled correctly.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148977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3882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List Update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588383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custom word list is updated with the newly added word.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4207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Deleting Words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340506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2427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Select Word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738330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can choose a word they want to remove from the practice list.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827" y="340506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37827" y="42427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List Update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37827" y="4738330"/>
            <a:ext cx="35548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word is removed from the practice list, and the updated list is saved.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10803"/>
            <a:ext cx="67439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Customizing the Word List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1773793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Load from File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can import a list of words from a text file.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688794"/>
            <a:ext cx="1196816" cy="1915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39281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Save to File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42364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can export their custom word list to a text file.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603796"/>
            <a:ext cx="1196816" cy="19150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8431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Edit List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338649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can manually add, delete, or modify words in their custom list.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9620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Providing Feedback and Encouragement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82866"/>
            <a:ext cx="3554730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100%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1206937" y="49718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Correct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5467350"/>
            <a:ext cx="35547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Displays a positive message for correctly spelled words.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751427" y="3882866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0%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5120759" y="49718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Incorrect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51427" y="5467350"/>
            <a:ext cx="35548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Provides helpful hints and guidance for misspelled words.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680025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 and Next Steps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3360" y="3217426"/>
            <a:ext cx="10596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28498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3345418"/>
            <a:ext cx="69401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application tracks the percentage of correctly spelled words.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6095" y="4466749"/>
            <a:ext cx="160377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645318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Expand Word Lists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762381"/>
            <a:ext cx="482036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Include different themes and difficulty levels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5023" y="5883712"/>
            <a:ext cx="16275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7522012" y="56838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Gamification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6179344"/>
            <a:ext cx="574119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Introduce points and achievements to motivate users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2025-01-14T10:25:12Z</dcterms:created>
  <dcterms:modified xsi:type="dcterms:W3CDTF">2025-01-14T10:25:12Z</dcterms:modified>
</cp:coreProperties>
</file>